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rtl="1" saveSubsetFonts="1">
  <p:sldMasterIdLst>
    <p:sldMasterId id="2147483648" r:id="rId1"/>
  </p:sldMasterIdLst>
  <p:notesMasterIdLst>
    <p:notesMasterId r:id="rId2"/>
  </p:notesMasterIdLst>
  <p:sldIdLst>
    <p:sldId id="256" r:id="rId3"/>
    <p:sldId id="260" r:id="rId4"/>
    <p:sldId id="259" r:id="rId5"/>
    <p:sldId id="258" r:id="rId6"/>
    <p:sldId id="263" r:id="rId7"/>
    <p:sldId id="262" r:id="rId8"/>
    <p:sldId id="261" r:id="rId9"/>
  </p:sldIdLst>
  <p:sldSz type="screen4x3" cy="6858000" cx="9144000"/>
  <p:notesSz cx="6858000" cy="9144000"/>
  <p:defaultTextStyle>
    <a:defPPr>
      <a:defRPr lang="ar-SA"/>
    </a:defPPr>
    <a:lvl1pPr algn="r" defTabSz="914400" eaLnBrk="1" hangingPunct="1" latinLnBrk="0" marL="0" rtl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r" defTabSz="914400" eaLnBrk="1" hangingPunct="1" latinLnBrk="0" marL="457200" rtl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r" defTabSz="914400" eaLnBrk="1" hangingPunct="1" latinLnBrk="0" marL="914400" rtl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r" defTabSz="914400" eaLnBrk="1" hangingPunct="1" latinLnBrk="0" marL="1371600" rtl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r" defTabSz="914400" eaLnBrk="1" hangingPunct="1" latinLnBrk="0" marL="1828800" rtl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r" defTabSz="914400" eaLnBrk="1" hangingPunct="1" latinLnBrk="0" marL="2286000" rtl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r" defTabSz="914400" eaLnBrk="1" hangingPunct="1" latinLnBrk="0" marL="2743200" rtl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r" defTabSz="914400" eaLnBrk="1" hangingPunct="1" latinLnBrk="0" marL="3200400" rtl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r" defTabSz="914400" eaLnBrk="1" hangingPunct="1" latinLnBrk="0" marL="3657600" rtl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81982" autoAdjust="0"/>
    <p:restoredTop sz="94660"/>
  </p:normalViewPr>
  <p:slideViewPr>
    <p:cSldViewPr snapToGrid="0">
      <p:cViewPr varScale="1">
        <p:scale>
          <a:sx n="61" d="100"/>
          <a:sy n="61" d="100"/>
        </p:scale>
        <p:origin x="366" y="4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شريحة عنوان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عنوان ومحتوى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عنوان المقطع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محتويين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مقارنة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عنوان فقط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فارغ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محتوى ذو تسمية توضيحية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صورة مع تسمية توضيحية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عنوان ونص عمودي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عنوان ونص عموديان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ar-SA" smtClean="0"/>
              <a:t>انقر لتحرير نمط العنوان الرئيسي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13210-6271-4CFA-9064-FD9B45097A2E}" type="datetimeFigureOut">
              <a:rPr lang="ar-SA" smtClean="0"/>
              <a:t>11/10/1436</a:t>
            </a:fld>
            <a:endParaRPr lang="ar-SA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B276C-663D-4082-8BC1-1E6B2DD98C4A}" type="slidenum">
              <a:rPr lang="ar-SA" smtClean="0"/>
              <a:t>‹#›</a:t>
            </a:fld>
            <a:endParaRPr lang="ar-S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r" defTabSz="914400" eaLnBrk="1" hangingPunct="1" indent="-228600" latinLnBrk="0" marL="228600" rtl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r" defTabSz="914400" eaLnBrk="1" hangingPunct="1" indent="-228600" latinLnBrk="0" marL="6858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r" defTabSz="914400" eaLnBrk="1" hangingPunct="1" indent="-228600" latinLnBrk="0" marL="11430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r" defTabSz="914400" eaLnBrk="1" hangingPunct="1" indent="-228600" latinLnBrk="0" marL="16002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r" defTabSz="914400" eaLnBrk="1" hangingPunct="1" indent="-228600" latinLnBrk="0" marL="20574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r" defTabSz="914400" eaLnBrk="1" hangingPunct="1" indent="-228600" latinLnBrk="0" marL="25146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r" defTabSz="914400" eaLnBrk="1" hangingPunct="1" indent="-228600" latinLnBrk="0" marL="29718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r" defTabSz="914400" eaLnBrk="1" hangingPunct="1" indent="-228600" latinLnBrk="0" marL="34290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r" defTabSz="914400" eaLnBrk="1" hangingPunct="1" indent="-228600" latinLnBrk="0" marL="3886200" rtl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r" defTabSz="914400" eaLnBrk="1" hangingPunct="1" latinLnBrk="0" marL="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r" defTabSz="914400" eaLnBrk="1" hangingPunct="1" latinLnBrk="0" marL="457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r" defTabSz="914400" eaLnBrk="1" hangingPunct="1" latinLnBrk="0" marL="914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r" defTabSz="914400" eaLnBrk="1" hangingPunct="1" latinLnBrk="0" marL="1371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r" defTabSz="914400" eaLnBrk="1" hangingPunct="1" latinLnBrk="0" marL="18288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r" defTabSz="914400" eaLnBrk="1" hangingPunct="1" latinLnBrk="0" marL="22860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r" defTabSz="914400" eaLnBrk="1" hangingPunct="1" latinLnBrk="0" marL="2743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r" defTabSz="914400" eaLnBrk="1" hangingPunct="1" latinLnBrk="0" marL="3200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r" defTabSz="914400" eaLnBrk="1" hangingPunct="1" latinLnBrk="0" marL="3657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عنوان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SA"/>
          </a:p>
        </p:txBody>
      </p:sp>
      <p:sp>
        <p:nvSpPr>
          <p:cNvPr id="1048587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SA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11546"/>
            <a:ext cx="9144000" cy="6634908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52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446867" y="0"/>
            <a:ext cx="9602725" cy="7511103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50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48381"/>
            <a:ext cx="9144000" cy="6561237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48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465565" y="0"/>
            <a:ext cx="9659493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58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5401">
            <a:off x="71440" y="402372"/>
            <a:ext cx="9072364" cy="6299912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56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120933" y="0"/>
            <a:ext cx="9416292" cy="68580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ar-EG"/>
          </a:p>
        </p:txBody>
      </p:sp>
      <p:sp>
        <p:nvSpPr>
          <p:cNvPr id="1048654" name="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ar-EG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5425633">
            <a:off x="893229" y="-1436707"/>
            <a:ext cx="7303804" cy="9323892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kingsoft</Company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عرض تقديمي في PowerPoint</dc:title>
  <dc:creator>Kingsoft Office</dc:creator>
  <cp:lastModifiedBy>Kingsoft Office</cp:lastModifiedBy>
  <dcterms:created xsi:type="dcterms:W3CDTF">٢٠١٥-٠٧-٢٧T٠٣:٣٩:١٨Z</dcterms:created>
  <dcterms:modified xsi:type="dcterms:W3CDTF">٢٠٢٢-٠٢-١٢T١٥:٤٨:٢٨Z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c4db4de018124b85b5c9d8beaaa50d10</vt:lpwstr>
  </property>
</Properties>
</file>